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6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4183359"/>
          </a:xfrm>
        </p:spPr>
        <p:txBody>
          <a:bodyPr>
            <a:noAutofit/>
          </a:bodyPr>
          <a:lstStyle/>
          <a:p>
            <a:r>
              <a:rPr lang="en-US" sz="4000" b="1" dirty="0"/>
              <a:t>Preparing Children with Diversity for the Labor Market with the Help of Technology</a:t>
            </a:r>
            <a:br>
              <a:rPr lang="el-GR" sz="4000" b="1" dirty="0"/>
            </a:br>
            <a:r>
              <a:rPr lang="el-GR" sz="4000" b="1" dirty="0"/>
              <a:t>							</a:t>
            </a:r>
            <a:br>
              <a:rPr lang="el-GR" sz="4000" b="1" dirty="0"/>
            </a:br>
            <a:br>
              <a:rPr lang="el-GR" sz="4000" b="1" dirty="0"/>
            </a:br>
            <a:br>
              <a:rPr lang="en-US" sz="4000" dirty="0"/>
            </a:br>
            <a:r>
              <a:rPr lang="el-GR" sz="4000" dirty="0"/>
              <a:t>						</a:t>
            </a:r>
            <a:r>
              <a:rPr lang="en-US" sz="2000" dirty="0"/>
              <a:t>Dr Stamatia Nikolaou 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014132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Journey of the Doctoral Thesis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Throughout my doctoral journey, I explored how </a:t>
            </a:r>
            <a:r>
              <a:rPr lang="en-US" b="1" dirty="0"/>
              <a:t>inclusive education</a:t>
            </a:r>
            <a:r>
              <a:rPr lang="en-US" dirty="0"/>
              <a:t> must be connected with </a:t>
            </a:r>
            <a:r>
              <a:rPr lang="en-US" b="1" dirty="0"/>
              <a:t>real employment opportunities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Children with special educational needs often face </a:t>
            </a:r>
            <a:r>
              <a:rPr lang="en-US" b="1" dirty="0"/>
              <a:t>barriers</a:t>
            </a:r>
            <a:r>
              <a:rPr lang="en-US" dirty="0"/>
              <a:t> to access the labor market. However, </a:t>
            </a:r>
            <a:r>
              <a:rPr lang="en-US" b="1" dirty="0"/>
              <a:t>technology</a:t>
            </a:r>
            <a:r>
              <a:rPr lang="en-US" dirty="0"/>
              <a:t> has become a </a:t>
            </a:r>
            <a:r>
              <a:rPr lang="en-US" b="1" dirty="0"/>
              <a:t>bridge</a:t>
            </a:r>
            <a:r>
              <a:rPr lang="en-US" dirty="0"/>
              <a:t> that helps overcome these barriers, offering new ways of working and participating in the economy.</a:t>
            </a:r>
          </a:p>
          <a:p>
            <a:pPr marL="0" indent="0" algn="just">
              <a:buNone/>
            </a:pPr>
            <a:r>
              <a:rPr lang="en-US" dirty="0"/>
              <a:t>My thesis examined:</a:t>
            </a:r>
          </a:p>
          <a:p>
            <a:pPr algn="just"/>
            <a:r>
              <a:rPr lang="en-US" dirty="0"/>
              <a:t>The challenges in preparing students for an </a:t>
            </a:r>
            <a:r>
              <a:rPr lang="en-US" b="1" dirty="0"/>
              <a:t>inclusive labor market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The use of </a:t>
            </a:r>
            <a:r>
              <a:rPr lang="en-US" b="1" dirty="0"/>
              <a:t>technology and digital skills</a:t>
            </a:r>
            <a:r>
              <a:rPr lang="en-US" dirty="0"/>
              <a:t> as key tools for empowerment.</a:t>
            </a:r>
          </a:p>
          <a:p>
            <a:pPr algn="just"/>
            <a:r>
              <a:rPr lang="en-US" dirty="0"/>
              <a:t>The importance of developing both </a:t>
            </a:r>
            <a:r>
              <a:rPr lang="en-US" b="1" dirty="0"/>
              <a:t>technical</a:t>
            </a:r>
            <a:r>
              <a:rPr lang="en-US" dirty="0"/>
              <a:t> and </a:t>
            </a:r>
            <a:r>
              <a:rPr lang="en-US" b="1" dirty="0"/>
              <a:t>soft skills</a:t>
            </a:r>
            <a:r>
              <a:rPr lang="en-US" dirty="0"/>
              <a:t> early in education.</a:t>
            </a:r>
          </a:p>
          <a:p>
            <a:pPr algn="just"/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9444365" y="3493320"/>
            <a:ext cx="2657475" cy="17240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21683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-178676"/>
            <a:ext cx="12192000" cy="62641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Technology as an Enabler</a:t>
            </a:r>
            <a:br>
              <a:rPr lang="en-US" b="1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372" y="1584807"/>
            <a:ext cx="6736945" cy="345061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Technology plays a </a:t>
            </a:r>
            <a:r>
              <a:rPr lang="en-US" b="1" dirty="0"/>
              <a:t>transformative role</a:t>
            </a:r>
            <a:r>
              <a:rPr lang="en-US" dirty="0"/>
              <a:t> by:</a:t>
            </a:r>
          </a:p>
          <a:p>
            <a:r>
              <a:rPr lang="en-US" b="1" dirty="0"/>
              <a:t>Providing remote working opportunities</a:t>
            </a:r>
            <a:r>
              <a:rPr lang="en-US" dirty="0"/>
              <a:t>, especially for individuals who may find it difficult to work in traditional office environments.</a:t>
            </a:r>
          </a:p>
          <a:p>
            <a:r>
              <a:rPr lang="en-US" b="1" dirty="0"/>
              <a:t>Enhancing accessibility</a:t>
            </a:r>
            <a:r>
              <a:rPr lang="en-US" dirty="0"/>
              <a:t>, through tools like screen readers, voice recognition, adapted interfaces, and virtual communication platforms.</a:t>
            </a:r>
          </a:p>
          <a:p>
            <a:r>
              <a:rPr lang="en-US" b="1" dirty="0"/>
              <a:t>Connecting people globally</a:t>
            </a:r>
            <a:r>
              <a:rPr lang="en-US" dirty="0"/>
              <a:t>, enabling children with special needs to participate in a wider, more diverse labor market.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33279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2595" y="1975300"/>
            <a:ext cx="2952750" cy="15430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3165" y="828063"/>
            <a:ext cx="9520158" cy="345061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The </a:t>
            </a:r>
            <a:r>
              <a:rPr lang="en-US" b="1" dirty="0"/>
              <a:t>COVID-19 pandemic</a:t>
            </a:r>
            <a:r>
              <a:rPr lang="en-US" dirty="0"/>
              <a:t> accelerated these changes. </a:t>
            </a:r>
            <a:r>
              <a:rPr lang="en-US" b="1" dirty="0"/>
              <a:t>Remote work</a:t>
            </a:r>
            <a:r>
              <a:rPr lang="en-US" dirty="0"/>
              <a:t> became a norm rather than an exception, creating new possibilities for people with disabilities to find meaningful employment </a:t>
            </a:r>
            <a:r>
              <a:rPr lang="en-US" b="1" dirty="0"/>
              <a:t>without geographical restrictions</a:t>
            </a:r>
            <a:r>
              <a:rPr lang="en-US" dirty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12759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Impact of Globalization</a:t>
            </a:r>
            <a:br>
              <a:rPr lang="en-US" b="1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In a </a:t>
            </a:r>
            <a:r>
              <a:rPr lang="en-US" b="1" dirty="0"/>
              <a:t>globalized economy</a:t>
            </a:r>
            <a:r>
              <a:rPr lang="en-US" dirty="0"/>
              <a:t>, companies increasingly seek </a:t>
            </a:r>
            <a:r>
              <a:rPr lang="en-US" b="1" dirty="0"/>
              <a:t>diverse talents</a:t>
            </a:r>
            <a:r>
              <a:rPr lang="en-US" dirty="0"/>
              <a:t> from all over the world.</a:t>
            </a:r>
          </a:p>
          <a:p>
            <a:r>
              <a:rPr lang="en-US" dirty="0"/>
              <a:t>Remote jobs in areas like technology, digital marketing, translation, design, and customer service are more available than ever before.</a:t>
            </a:r>
          </a:p>
          <a:p>
            <a:r>
              <a:rPr lang="en-US" b="1" dirty="0"/>
              <a:t>Global corporations</a:t>
            </a:r>
            <a:r>
              <a:rPr lang="en-US" dirty="0"/>
              <a:t> now actively promote </a:t>
            </a:r>
            <a:r>
              <a:rPr lang="en-US" b="1" dirty="0"/>
              <a:t>diversity and inclusion</a:t>
            </a:r>
            <a:r>
              <a:rPr lang="en-US" dirty="0"/>
              <a:t> initiatives, understanding the value of varied perspectives and experiences.</a:t>
            </a:r>
          </a:p>
          <a:p>
            <a:pPr marL="0" indent="0">
              <a:buNone/>
            </a:pPr>
            <a:r>
              <a:rPr lang="en-US" dirty="0"/>
              <a:t>Thus, preparing students with special needs involves:</a:t>
            </a:r>
          </a:p>
          <a:p>
            <a:r>
              <a:rPr lang="en-US" b="1" dirty="0"/>
              <a:t>Developing digital skills</a:t>
            </a:r>
            <a:r>
              <a:rPr lang="en-US" dirty="0"/>
              <a:t> that are internationally recognized.</a:t>
            </a:r>
          </a:p>
          <a:p>
            <a:r>
              <a:rPr lang="en-US" b="1" dirty="0"/>
              <a:t>Building self-confidence</a:t>
            </a:r>
            <a:r>
              <a:rPr lang="en-US" dirty="0"/>
              <a:t> in their abilities to contribute meaningfully.</a:t>
            </a:r>
          </a:p>
          <a:p>
            <a:r>
              <a:rPr lang="en-US" b="1" dirty="0"/>
              <a:t>Training in collaboration tools</a:t>
            </a:r>
            <a:r>
              <a:rPr lang="en-US" dirty="0"/>
              <a:t> and </a:t>
            </a:r>
            <a:r>
              <a:rPr lang="en-US" b="1" dirty="0"/>
              <a:t>global communication practices</a:t>
            </a:r>
            <a:r>
              <a:rPr lang="en-US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81758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Key Strategies for Preparation</a:t>
            </a:r>
            <a:br>
              <a:rPr lang="en-US" b="1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my research, I identified essential strategies for preparing children for this new labor market:</a:t>
            </a:r>
          </a:p>
          <a:p>
            <a:r>
              <a:rPr lang="en-US" b="1" dirty="0"/>
              <a:t>Early technology integration</a:t>
            </a:r>
            <a:r>
              <a:rPr lang="en-US" dirty="0"/>
              <a:t> in education.</a:t>
            </a:r>
          </a:p>
          <a:p>
            <a:r>
              <a:rPr lang="en-US" b="1" dirty="0"/>
              <a:t>Personalized learning plans</a:t>
            </a:r>
            <a:r>
              <a:rPr lang="en-US" dirty="0"/>
              <a:t> based on each student's strengths.</a:t>
            </a:r>
          </a:p>
          <a:p>
            <a:r>
              <a:rPr lang="en-US" b="1" dirty="0"/>
              <a:t>Career guidance programs</a:t>
            </a:r>
            <a:r>
              <a:rPr lang="en-US" dirty="0"/>
              <a:t> that focus on remote work opportunities.</a:t>
            </a:r>
          </a:p>
          <a:p>
            <a:r>
              <a:rPr lang="en-US" b="1" dirty="0"/>
              <a:t>Training in soft skills</a:t>
            </a:r>
            <a:r>
              <a:rPr lang="en-US" dirty="0"/>
              <a:t> such as communication, adaptability, and problem-solving.</a:t>
            </a:r>
          </a:p>
          <a:p>
            <a:r>
              <a:rPr lang="en-US" b="1" dirty="0"/>
              <a:t>Support networks</a:t>
            </a:r>
            <a:r>
              <a:rPr lang="en-US" dirty="0"/>
              <a:t> involving schools, families, and employers.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38726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Personal Reflection</a:t>
            </a:r>
            <a:br>
              <a:rPr lang="en-US" b="1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Completing this thesis was not only an academic journey but also a deeply personal one.</a:t>
            </a:r>
          </a:p>
          <a:p>
            <a:r>
              <a:rPr lang="en-US" dirty="0"/>
              <a:t>It reinforced my belief that </a:t>
            </a:r>
            <a:r>
              <a:rPr lang="en-US" b="1" dirty="0"/>
              <a:t>every child</a:t>
            </a:r>
            <a:r>
              <a:rPr lang="en-US" dirty="0"/>
              <a:t>, regardless of their differences, deserves the opportunity to </a:t>
            </a:r>
            <a:r>
              <a:rPr lang="en-US" b="1" dirty="0"/>
              <a:t>develop their potential</a:t>
            </a:r>
            <a:r>
              <a:rPr lang="en-US" dirty="0"/>
              <a:t> and </a:t>
            </a:r>
            <a:r>
              <a:rPr lang="en-US" b="1" dirty="0"/>
              <a:t>participate actively in society</a:t>
            </a:r>
            <a:r>
              <a:rPr lang="en-US" dirty="0"/>
              <a:t>.</a:t>
            </a:r>
          </a:p>
          <a:p>
            <a:r>
              <a:rPr lang="en-US" dirty="0"/>
              <a:t>Technology, when used thoughtfully, can </a:t>
            </a:r>
            <a:r>
              <a:rPr lang="en-US" b="1" dirty="0"/>
              <a:t>level the playing field</a:t>
            </a:r>
            <a:r>
              <a:rPr lang="en-US" dirty="0"/>
              <a:t> and open doors that were previously closed.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09122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conclusion, preparing children with diversity for the labor market is not just an educational challenge — it is a social responsibility. </a:t>
            </a:r>
          </a:p>
          <a:p>
            <a:r>
              <a:rPr lang="en-US" dirty="0"/>
              <a:t>By embracing technology and global opportunities, we can build a future where every individual has the chance to thrive.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69336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01916" y="1653541"/>
            <a:ext cx="853349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>
                <a:solidFill>
                  <a:schemeClr val="accent1"/>
                </a:solidFill>
              </a:rPr>
              <a:t>Thank you very much for your attention.</a:t>
            </a:r>
            <a:endParaRPr lang="en-US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67928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6845</TotalTime>
  <Words>527</Words>
  <Application>Microsoft Office PowerPoint</Application>
  <PresentationFormat>Panorámica</PresentationFormat>
  <Paragraphs>37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Palatino Linotype</vt:lpstr>
      <vt:lpstr>Gallery</vt:lpstr>
      <vt:lpstr>Preparing Children with Diversity for the Labor Market with the Help of Technology                 Dr Stamatia Nikolaou </vt:lpstr>
      <vt:lpstr>The Journey of the Doctoral Thesis</vt:lpstr>
      <vt:lpstr>Technology as an Enabler </vt:lpstr>
      <vt:lpstr>Presentación de PowerPoint</vt:lpstr>
      <vt:lpstr>The Impact of Globalization </vt:lpstr>
      <vt:lpstr>Key Strategies for Preparation </vt:lpstr>
      <vt:lpstr>Personal Reflection </vt:lpstr>
      <vt:lpstr>Conclusion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Children with Diversity for the Labor Market with the Help of Technology</dc:title>
  <dc:creator>ΜΑΤΟΥΛΑ ΝΙΚΟΛΑΟΥ</dc:creator>
  <cp:lastModifiedBy>Ramón Ruiz</cp:lastModifiedBy>
  <cp:revision>8</cp:revision>
  <dcterms:created xsi:type="dcterms:W3CDTF">2025-04-28T15:50:54Z</dcterms:created>
  <dcterms:modified xsi:type="dcterms:W3CDTF">2025-07-07T16:08:17Z</dcterms:modified>
</cp:coreProperties>
</file>